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7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2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8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7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6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0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A443A-8D8C-BF43-96C1-997BEED7CE8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326B0-5CE0-E14F-8099-33A00206C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Aesthetics/ composition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Lucy, Jessica, Nana and Ellen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68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 b="8771"/>
          <a:stretch>
            <a:fillRect/>
          </a:stretch>
        </p:blipFill>
        <p:spPr>
          <a:xfrm>
            <a:off x="1023205" y="808145"/>
            <a:ext cx="6880102" cy="3782149"/>
          </a:xfrm>
        </p:spPr>
      </p:pic>
      <p:sp>
        <p:nvSpPr>
          <p:cNvPr id="7" name="TextBox 6"/>
          <p:cNvSpPr txBox="1"/>
          <p:nvPr/>
        </p:nvSpPr>
        <p:spPr>
          <a:xfrm>
            <a:off x="1023205" y="4828743"/>
            <a:ext cx="2481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thing is picture is that it was focused the background didn’t effect the focused on the tree.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00230" y="4844758"/>
            <a:ext cx="297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nothing we disliked about this image.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46385" y="312615"/>
            <a:ext cx="493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Establishing/ mid shot.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77692" y="6105769"/>
            <a:ext cx="179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Nana </a:t>
            </a:r>
            <a:r>
              <a:rPr lang="en-US" dirty="0" err="1" smtClean="0"/>
              <a:t>Jaroniak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9914" y="4728308"/>
            <a:ext cx="2664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picture is a type of</a:t>
            </a:r>
          </a:p>
          <a:p>
            <a:r>
              <a:rPr lang="en-US" dirty="0" smtClean="0"/>
              <a:t>landscape/</a:t>
            </a:r>
          </a:p>
          <a:p>
            <a:r>
              <a:rPr lang="en-US" dirty="0" smtClean="0"/>
              <a:t>Nature genre taking at the </a:t>
            </a:r>
          </a:p>
          <a:p>
            <a:r>
              <a:rPr lang="en-US" dirty="0" smtClean="0"/>
              <a:t>College car park. </a:t>
            </a:r>
          </a:p>
        </p:txBody>
      </p:sp>
    </p:spTree>
    <p:extLst>
      <p:ext uri="{BB962C8B-B14F-4D97-AF65-F5344CB8AC3E}">
        <p14:creationId xmlns:p14="http://schemas.microsoft.com/office/powerpoint/2010/main" val="48240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  <p:pic>
        <p:nvPicPr>
          <p:cNvPr id="6" name="Content Placeholder 5" descr="DSC_00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2537292" y="1875692"/>
            <a:ext cx="6325354" cy="3478701"/>
          </a:xfrm>
        </p:spPr>
      </p:pic>
      <p:sp>
        <p:nvSpPr>
          <p:cNvPr id="7" name="TextBox 6"/>
          <p:cNvSpPr txBox="1"/>
          <p:nvPr/>
        </p:nvSpPr>
        <p:spPr>
          <a:xfrm>
            <a:off x="371231" y="205153"/>
            <a:ext cx="1652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Dislikes </a:t>
            </a:r>
          </a:p>
          <a:p>
            <a:r>
              <a:rPr lang="en-US" dirty="0" smtClean="0"/>
              <a:t>I do not like the bottom of the pant as it is out of focus. Not zoomed to enough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1231" y="2422769"/>
            <a:ext cx="1738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Likes</a:t>
            </a:r>
          </a:p>
          <a:p>
            <a:r>
              <a:rPr lang="en-US" dirty="0" smtClean="0"/>
              <a:t>We like the contest of </a:t>
            </a:r>
            <a:r>
              <a:rPr lang="en-US" dirty="0" err="1" smtClean="0"/>
              <a:t>colours</a:t>
            </a:r>
            <a:r>
              <a:rPr lang="en-US" dirty="0" smtClean="0"/>
              <a:t> from the green background to the pink flower 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44307" y="6223000"/>
            <a:ext cx="224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Jessica Del </a:t>
            </a:r>
            <a:r>
              <a:rPr lang="en-US" dirty="0" err="1" smtClean="0"/>
              <a:t>Vecchio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7538" y="5246077"/>
            <a:ext cx="6750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image fits in to the genre of nature as it expresses</a:t>
            </a:r>
          </a:p>
          <a:p>
            <a:r>
              <a:rPr lang="en-US" dirty="0" smtClean="0"/>
              <a:t> the natural </a:t>
            </a:r>
            <a:r>
              <a:rPr lang="en-US" dirty="0" err="1" smtClean="0"/>
              <a:t>colours</a:t>
            </a:r>
            <a:r>
              <a:rPr lang="en-US" dirty="0" smtClean="0"/>
              <a:t> of an flower and natures </a:t>
            </a:r>
            <a:r>
              <a:rPr lang="en-US" dirty="0" err="1" smtClean="0"/>
              <a:t>coloue’s</a:t>
            </a:r>
            <a:r>
              <a:rPr lang="en-US" dirty="0" smtClean="0"/>
              <a:t>( green)</a:t>
            </a:r>
          </a:p>
          <a:p>
            <a:r>
              <a:rPr lang="en-US" dirty="0" smtClean="0"/>
              <a:t>I have used the role of third in this image but from the left side as it seems more aesthetics</a:t>
            </a:r>
          </a:p>
          <a:p>
            <a:r>
              <a:rPr lang="en-US" dirty="0" smtClean="0"/>
              <a:t> pleasing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3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lines </a:t>
            </a:r>
            <a:endParaRPr lang="en-US" dirty="0"/>
          </a:p>
        </p:txBody>
      </p:sp>
      <p:pic>
        <p:nvPicPr>
          <p:cNvPr id="4" name="Content Placeholder 3" descr="DSC_00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 rot="5400000">
            <a:off x="4595439" y="2451014"/>
            <a:ext cx="5279306" cy="2903415"/>
          </a:xfrm>
        </p:spPr>
      </p:pic>
      <p:sp>
        <p:nvSpPr>
          <p:cNvPr id="5" name="TextBox 4"/>
          <p:cNvSpPr txBox="1"/>
          <p:nvPr/>
        </p:nvSpPr>
        <p:spPr>
          <a:xfrm>
            <a:off x="625231" y="1631462"/>
            <a:ext cx="278423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shot was taken by the car park. We liked the fact that it was straight and angled nicely. We also thought that nothing was out of focus.</a:t>
            </a:r>
          </a:p>
          <a:p>
            <a:r>
              <a:rPr lang="en-US" dirty="0"/>
              <a:t> </a:t>
            </a:r>
            <a:r>
              <a:rPr lang="en-US" dirty="0" smtClean="0"/>
              <a:t>We disliked and thought we could improve the brightness, it needs to be </a:t>
            </a:r>
            <a:r>
              <a:rPr lang="en-US" dirty="0" err="1" smtClean="0"/>
              <a:t>colour</a:t>
            </a:r>
            <a:r>
              <a:rPr lang="en-US" dirty="0" smtClean="0"/>
              <a:t> corrected.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55462" y="6173043"/>
            <a:ext cx="252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Lucy Cumming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6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06646" cy="1143000"/>
          </a:xfrm>
        </p:spPr>
        <p:txBody>
          <a:bodyPr/>
          <a:lstStyle/>
          <a:p>
            <a:r>
              <a:rPr lang="en-US" dirty="0" smtClean="0"/>
              <a:t>Low angle </a:t>
            </a:r>
            <a:endParaRPr lang="en-US" dirty="0"/>
          </a:p>
        </p:txBody>
      </p:sp>
      <p:pic>
        <p:nvPicPr>
          <p:cNvPr id="4" name="Content Placeholder 3" descr="DSC_00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 rot="5400000">
            <a:off x="3987929" y="1970034"/>
            <a:ext cx="6063210" cy="3334532"/>
          </a:xfrm>
        </p:spPr>
      </p:pic>
      <p:sp>
        <p:nvSpPr>
          <p:cNvPr id="3" name="TextBox 2"/>
          <p:cNvSpPr txBox="1"/>
          <p:nvPr/>
        </p:nvSpPr>
        <p:spPr>
          <a:xfrm>
            <a:off x="5763846" y="236363"/>
            <a:ext cx="225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By Ellen Rouse-Barron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85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Balanced</a:t>
            </a:r>
            <a:endParaRPr lang="en-US" dirty="0"/>
          </a:p>
        </p:txBody>
      </p:sp>
      <p:pic>
        <p:nvPicPr>
          <p:cNvPr id="4" name="Picture 3" descr="DSC_0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3678" y="2178538"/>
            <a:ext cx="5375031" cy="3583354"/>
          </a:xfrm>
          <a:prstGeom prst="rect">
            <a:avLst/>
          </a:prstGeom>
        </p:spPr>
      </p:pic>
      <p:pic>
        <p:nvPicPr>
          <p:cNvPr id="5" name="Picture 4" descr="DSC_00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29" y="2725614"/>
            <a:ext cx="4703885" cy="3135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513" y="859809"/>
            <a:ext cx="230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By Ellen Rouse-Barron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71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SC_00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7715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215</Words>
  <Application>Microsoft Office PowerPoint</Application>
  <PresentationFormat>On-screen Show (4:3)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Aesthetics/ composition</vt:lpstr>
      <vt:lpstr>PowerPoint Presentation</vt:lpstr>
      <vt:lpstr>Background </vt:lpstr>
      <vt:lpstr>Leading lines </vt:lpstr>
      <vt:lpstr>Low angle </vt:lpstr>
      <vt:lpstr>Balanced</vt:lpstr>
      <vt:lpstr>PowerPoint Presentation</vt:lpstr>
    </vt:vector>
  </TitlesOfParts>
  <Company>Havering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Aesthetics/ composition</dc:title>
  <dc:creator>A User</dc:creator>
  <cp:lastModifiedBy>Lerona Rouse</cp:lastModifiedBy>
  <cp:revision>4</cp:revision>
  <dcterms:created xsi:type="dcterms:W3CDTF">2015-10-02T15:30:03Z</dcterms:created>
  <dcterms:modified xsi:type="dcterms:W3CDTF">2015-10-08T21:08:20Z</dcterms:modified>
</cp:coreProperties>
</file>